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602C5A-22F6-4138-8673-FFD7590FDB3D}" v="28" dt="2025-01-17T03:53:08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幸 有川" userId="21ad66ef4bf091d2" providerId="LiveId" clId="{52602C5A-22F6-4138-8673-FFD7590FDB3D}"/>
    <pc:docChg chg="custSel addSld modSld">
      <pc:chgData name="和幸 有川" userId="21ad66ef4bf091d2" providerId="LiveId" clId="{52602C5A-22F6-4138-8673-FFD7590FDB3D}" dt="2025-01-17T03:57:02.561" v="840" actId="1076"/>
      <pc:docMkLst>
        <pc:docMk/>
      </pc:docMkLst>
      <pc:sldChg chg="modSp mod">
        <pc:chgData name="和幸 有川" userId="21ad66ef4bf091d2" providerId="LiveId" clId="{52602C5A-22F6-4138-8673-FFD7590FDB3D}" dt="2025-01-17T03:56:14.494" v="836" actId="2711"/>
        <pc:sldMkLst>
          <pc:docMk/>
          <pc:sldMk cId="4062849990" sldId="256"/>
        </pc:sldMkLst>
        <pc:spChg chg="mod">
          <ac:chgData name="和幸 有川" userId="21ad66ef4bf091d2" providerId="LiveId" clId="{52602C5A-22F6-4138-8673-FFD7590FDB3D}" dt="2025-01-17T03:56:14.494" v="836" actId="2711"/>
          <ac:spMkLst>
            <pc:docMk/>
            <pc:sldMk cId="4062849990" sldId="256"/>
            <ac:spMk id="2" creationId="{747E702B-7381-9C3F-EEF5-48256BFDA87F}"/>
          </ac:spMkLst>
        </pc:spChg>
        <pc:spChg chg="mod">
          <ac:chgData name="和幸 有川" userId="21ad66ef4bf091d2" providerId="LiveId" clId="{52602C5A-22F6-4138-8673-FFD7590FDB3D}" dt="2025-01-17T03:55:44.069" v="832" actId="27636"/>
          <ac:spMkLst>
            <pc:docMk/>
            <pc:sldMk cId="4062849990" sldId="256"/>
            <ac:spMk id="3" creationId="{11DA41D3-8021-23D9-3024-6E59E5ABF4CC}"/>
          </ac:spMkLst>
        </pc:spChg>
      </pc:sldChg>
      <pc:sldChg chg="addSp delSp modSp new mod">
        <pc:chgData name="和幸 有川" userId="21ad66ef4bf091d2" providerId="LiveId" clId="{52602C5A-22F6-4138-8673-FFD7590FDB3D}" dt="2025-01-17T03:56:39.975" v="837" actId="1076"/>
        <pc:sldMkLst>
          <pc:docMk/>
          <pc:sldMk cId="772451468" sldId="257"/>
        </pc:sldMkLst>
        <pc:spChg chg="add mod">
          <ac:chgData name="和幸 有川" userId="21ad66ef4bf091d2" providerId="LiveId" clId="{52602C5A-22F6-4138-8673-FFD7590FDB3D}" dt="2025-01-17T03:27:19.033" v="24" actId="207"/>
          <ac:spMkLst>
            <pc:docMk/>
            <pc:sldMk cId="772451468" sldId="257"/>
            <ac:spMk id="12" creationId="{415C503F-81E3-FD74-6037-A56F0096464D}"/>
          </ac:spMkLst>
        </pc:spChg>
        <pc:spChg chg="add mod">
          <ac:chgData name="和幸 有川" userId="21ad66ef4bf091d2" providerId="LiveId" clId="{52602C5A-22F6-4138-8673-FFD7590FDB3D}" dt="2025-01-17T03:39:06.457" v="109" actId="14100"/>
          <ac:spMkLst>
            <pc:docMk/>
            <pc:sldMk cId="772451468" sldId="257"/>
            <ac:spMk id="13" creationId="{5CE4B36B-1470-3DD0-20F9-7E222CC5BB55}"/>
          </ac:spMkLst>
        </pc:spChg>
        <pc:spChg chg="add mod">
          <ac:chgData name="和幸 有川" userId="21ad66ef4bf091d2" providerId="LiveId" clId="{52602C5A-22F6-4138-8673-FFD7590FDB3D}" dt="2025-01-17T03:39:33.677" v="129" actId="255"/>
          <ac:spMkLst>
            <pc:docMk/>
            <pc:sldMk cId="772451468" sldId="257"/>
            <ac:spMk id="14" creationId="{E6D38EB3-2D82-2C15-5484-C9B98BBBECFB}"/>
          </ac:spMkLst>
        </pc:spChg>
        <pc:spChg chg="add mod">
          <ac:chgData name="和幸 有川" userId="21ad66ef4bf091d2" providerId="LiveId" clId="{52602C5A-22F6-4138-8673-FFD7590FDB3D}" dt="2025-01-17T03:40:00.082" v="149" actId="255"/>
          <ac:spMkLst>
            <pc:docMk/>
            <pc:sldMk cId="772451468" sldId="257"/>
            <ac:spMk id="15" creationId="{745D1E8D-5EE9-C47C-72A1-27D8DECE8235}"/>
          </ac:spMkLst>
        </pc:spChg>
        <pc:spChg chg="add mod">
          <ac:chgData name="和幸 有川" userId="21ad66ef4bf091d2" providerId="LiveId" clId="{52602C5A-22F6-4138-8673-FFD7590FDB3D}" dt="2025-01-17T03:40:27.657" v="170" actId="1076"/>
          <ac:spMkLst>
            <pc:docMk/>
            <pc:sldMk cId="772451468" sldId="257"/>
            <ac:spMk id="16" creationId="{003AD9C3-32B0-AAC3-6ACC-F4469D8E5F60}"/>
          </ac:spMkLst>
        </pc:spChg>
        <pc:picChg chg="add mod">
          <ac:chgData name="和幸 有川" userId="21ad66ef4bf091d2" providerId="LiveId" clId="{52602C5A-22F6-4138-8673-FFD7590FDB3D}" dt="2025-01-17T03:24:59.198" v="7" actId="1076"/>
          <ac:picMkLst>
            <pc:docMk/>
            <pc:sldMk cId="772451468" sldId="257"/>
            <ac:picMk id="3" creationId="{83EE3C63-4BC3-1C83-ADB3-736707BD2EC7}"/>
          </ac:picMkLst>
        </pc:picChg>
        <pc:picChg chg="add del mod">
          <ac:chgData name="和幸 有川" userId="21ad66ef4bf091d2" providerId="LiveId" clId="{52602C5A-22F6-4138-8673-FFD7590FDB3D}" dt="2025-01-17T03:25:27.990" v="10" actId="21"/>
          <ac:picMkLst>
            <pc:docMk/>
            <pc:sldMk cId="772451468" sldId="257"/>
            <ac:picMk id="5" creationId="{6F73AB93-ACDB-DD8E-AC48-9C484281021D}"/>
          </ac:picMkLst>
        </pc:picChg>
        <pc:picChg chg="add mod">
          <ac:chgData name="和幸 有川" userId="21ad66ef4bf091d2" providerId="LiveId" clId="{52602C5A-22F6-4138-8673-FFD7590FDB3D}" dt="2025-01-17T03:26:09.773" v="15" actId="14100"/>
          <ac:picMkLst>
            <pc:docMk/>
            <pc:sldMk cId="772451468" sldId="257"/>
            <ac:picMk id="7" creationId="{B7C10FF4-53CD-B68A-FE39-71F1AA37FF82}"/>
          </ac:picMkLst>
        </pc:picChg>
        <pc:picChg chg="add mod">
          <ac:chgData name="和幸 有川" userId="21ad66ef4bf091d2" providerId="LiveId" clId="{52602C5A-22F6-4138-8673-FFD7590FDB3D}" dt="2025-01-17T03:56:39.975" v="837" actId="1076"/>
          <ac:picMkLst>
            <pc:docMk/>
            <pc:sldMk cId="772451468" sldId="257"/>
            <ac:picMk id="9" creationId="{7AF05F26-9B4B-855F-ABAD-6634B0D077EB}"/>
          </ac:picMkLst>
        </pc:picChg>
        <pc:picChg chg="add mod">
          <ac:chgData name="和幸 有川" userId="21ad66ef4bf091d2" providerId="LiveId" clId="{52602C5A-22F6-4138-8673-FFD7590FDB3D}" dt="2025-01-17T03:27:00.820" v="21" actId="14100"/>
          <ac:picMkLst>
            <pc:docMk/>
            <pc:sldMk cId="772451468" sldId="257"/>
            <ac:picMk id="11" creationId="{FA36B17B-AD5B-433B-51E6-342E6B5C4D67}"/>
          </ac:picMkLst>
        </pc:picChg>
      </pc:sldChg>
      <pc:sldChg chg="addSp modSp new mod">
        <pc:chgData name="和幸 有川" userId="21ad66ef4bf091d2" providerId="LiveId" clId="{52602C5A-22F6-4138-8673-FFD7590FDB3D}" dt="2025-01-17T03:42:05.167" v="253" actId="255"/>
        <pc:sldMkLst>
          <pc:docMk/>
          <pc:sldMk cId="2692899006" sldId="258"/>
        </pc:sldMkLst>
        <pc:spChg chg="add mod">
          <ac:chgData name="和幸 有川" userId="21ad66ef4bf091d2" providerId="LiveId" clId="{52602C5A-22F6-4138-8673-FFD7590FDB3D}" dt="2025-01-17T03:29:11.472" v="37" actId="207"/>
          <ac:spMkLst>
            <pc:docMk/>
            <pc:sldMk cId="2692899006" sldId="258"/>
            <ac:spMk id="8" creationId="{B6DE29F9-CDB7-7FB8-2D05-DBDDC69AF012}"/>
          </ac:spMkLst>
        </pc:spChg>
        <pc:spChg chg="add mod">
          <ac:chgData name="和幸 有川" userId="21ad66ef4bf091d2" providerId="LiveId" clId="{52602C5A-22F6-4138-8673-FFD7590FDB3D}" dt="2025-01-17T03:29:25.903" v="39" actId="207"/>
          <ac:spMkLst>
            <pc:docMk/>
            <pc:sldMk cId="2692899006" sldId="258"/>
            <ac:spMk id="9" creationId="{9CAE5D84-2816-530C-AA52-7CF676C586B0}"/>
          </ac:spMkLst>
        </pc:spChg>
        <pc:spChg chg="add mod">
          <ac:chgData name="和幸 有川" userId="21ad66ef4bf091d2" providerId="LiveId" clId="{52602C5A-22F6-4138-8673-FFD7590FDB3D}" dt="2025-01-17T03:30:28.402" v="45" actId="207"/>
          <ac:spMkLst>
            <pc:docMk/>
            <pc:sldMk cId="2692899006" sldId="258"/>
            <ac:spMk id="14" creationId="{37AD2D32-A535-5207-A63E-B3265784AEEF}"/>
          </ac:spMkLst>
        </pc:spChg>
        <pc:spChg chg="add mod">
          <ac:chgData name="和幸 有川" userId="21ad66ef4bf091d2" providerId="LiveId" clId="{52602C5A-22F6-4138-8673-FFD7590FDB3D}" dt="2025-01-17T03:30:43.911" v="47" actId="207"/>
          <ac:spMkLst>
            <pc:docMk/>
            <pc:sldMk cId="2692899006" sldId="258"/>
            <ac:spMk id="15" creationId="{7DF98CC6-7C62-0352-8CF1-9EFAEA73B82C}"/>
          </ac:spMkLst>
        </pc:spChg>
        <pc:spChg chg="add mod">
          <ac:chgData name="和幸 有川" userId="21ad66ef4bf091d2" providerId="LiveId" clId="{52602C5A-22F6-4138-8673-FFD7590FDB3D}" dt="2025-01-17T03:41:18.521" v="212" actId="1076"/>
          <ac:spMkLst>
            <pc:docMk/>
            <pc:sldMk cId="2692899006" sldId="258"/>
            <ac:spMk id="16" creationId="{FE9E1029-EDBD-B7AE-C029-05E1E4FED2D7}"/>
          </ac:spMkLst>
        </pc:spChg>
        <pc:spChg chg="add mod">
          <ac:chgData name="和幸 有川" userId="21ad66ef4bf091d2" providerId="LiveId" clId="{52602C5A-22F6-4138-8673-FFD7590FDB3D}" dt="2025-01-17T03:41:22.492" v="213" actId="1076"/>
          <ac:spMkLst>
            <pc:docMk/>
            <pc:sldMk cId="2692899006" sldId="258"/>
            <ac:spMk id="17" creationId="{B732BB11-2A7A-16CD-6B83-481A37D16D32}"/>
          </ac:spMkLst>
        </pc:spChg>
        <pc:spChg chg="add mod">
          <ac:chgData name="和幸 有川" userId="21ad66ef4bf091d2" providerId="LiveId" clId="{52602C5A-22F6-4138-8673-FFD7590FDB3D}" dt="2025-01-17T03:41:44.235" v="233" actId="255"/>
          <ac:spMkLst>
            <pc:docMk/>
            <pc:sldMk cId="2692899006" sldId="258"/>
            <ac:spMk id="18" creationId="{08DD230C-329B-65F2-A06A-059D3A190B0C}"/>
          </ac:spMkLst>
        </pc:spChg>
        <pc:spChg chg="add mod">
          <ac:chgData name="和幸 有川" userId="21ad66ef4bf091d2" providerId="LiveId" clId="{52602C5A-22F6-4138-8673-FFD7590FDB3D}" dt="2025-01-17T03:42:05.167" v="253" actId="255"/>
          <ac:spMkLst>
            <pc:docMk/>
            <pc:sldMk cId="2692899006" sldId="258"/>
            <ac:spMk id="19" creationId="{C3331EDA-2FE5-91A2-6183-84BB148E220C}"/>
          </ac:spMkLst>
        </pc:spChg>
        <pc:picChg chg="add mod">
          <ac:chgData name="和幸 有川" userId="21ad66ef4bf091d2" providerId="LiveId" clId="{52602C5A-22F6-4138-8673-FFD7590FDB3D}" dt="2025-01-17T03:28:31.587" v="30" actId="1076"/>
          <ac:picMkLst>
            <pc:docMk/>
            <pc:sldMk cId="2692899006" sldId="258"/>
            <ac:picMk id="3" creationId="{329FB259-D791-9BA4-F82E-1EC583F6867E}"/>
          </ac:picMkLst>
        </pc:picChg>
        <pc:picChg chg="add mod">
          <ac:chgData name="和幸 有川" userId="21ad66ef4bf091d2" providerId="LiveId" clId="{52602C5A-22F6-4138-8673-FFD7590FDB3D}" dt="2025-01-17T03:28:54.046" v="34" actId="1076"/>
          <ac:picMkLst>
            <pc:docMk/>
            <pc:sldMk cId="2692899006" sldId="258"/>
            <ac:picMk id="5" creationId="{BC0DDEFF-6CCE-B659-3CFE-315C93EDD176}"/>
          </ac:picMkLst>
        </pc:picChg>
        <pc:picChg chg="add mod">
          <ac:chgData name="和幸 有川" userId="21ad66ef4bf091d2" providerId="LiveId" clId="{52602C5A-22F6-4138-8673-FFD7590FDB3D}" dt="2025-01-17T03:28:57.647" v="35" actId="1076"/>
          <ac:picMkLst>
            <pc:docMk/>
            <pc:sldMk cId="2692899006" sldId="258"/>
            <ac:picMk id="7" creationId="{E6CE9F0C-02A3-758E-5956-A74B78DC14F9}"/>
          </ac:picMkLst>
        </pc:picChg>
        <pc:picChg chg="add mod">
          <ac:chgData name="和幸 有川" userId="21ad66ef4bf091d2" providerId="LiveId" clId="{52602C5A-22F6-4138-8673-FFD7590FDB3D}" dt="2025-01-17T03:29:55.838" v="41" actId="1076"/>
          <ac:picMkLst>
            <pc:docMk/>
            <pc:sldMk cId="2692899006" sldId="258"/>
            <ac:picMk id="11" creationId="{EBF4DF07-8C4E-86C1-5ED2-007C438A5930}"/>
          </ac:picMkLst>
        </pc:picChg>
        <pc:picChg chg="add mod">
          <ac:chgData name="和幸 有川" userId="21ad66ef4bf091d2" providerId="LiveId" clId="{52602C5A-22F6-4138-8673-FFD7590FDB3D}" dt="2025-01-17T03:30:14.575" v="43" actId="1076"/>
          <ac:picMkLst>
            <pc:docMk/>
            <pc:sldMk cId="2692899006" sldId="258"/>
            <ac:picMk id="13" creationId="{5DFF201E-BF8B-DC3C-9DF8-62389D259942}"/>
          </ac:picMkLst>
        </pc:picChg>
      </pc:sldChg>
      <pc:sldChg chg="addSp modSp new mod">
        <pc:chgData name="和幸 有川" userId="21ad66ef4bf091d2" providerId="LiveId" clId="{52602C5A-22F6-4138-8673-FFD7590FDB3D}" dt="2025-01-17T03:57:02.561" v="840" actId="1076"/>
        <pc:sldMkLst>
          <pc:docMk/>
          <pc:sldMk cId="713147601" sldId="259"/>
        </pc:sldMkLst>
        <pc:spChg chg="add mod">
          <ac:chgData name="和幸 有川" userId="21ad66ef4bf091d2" providerId="LiveId" clId="{52602C5A-22F6-4138-8673-FFD7590FDB3D}" dt="2025-01-17T03:57:00.400" v="839" actId="1076"/>
          <ac:spMkLst>
            <pc:docMk/>
            <pc:sldMk cId="713147601" sldId="259"/>
            <ac:spMk id="6" creationId="{2E50DC3E-9C23-A9C0-451F-643B2D5F56CC}"/>
          </ac:spMkLst>
        </pc:spChg>
        <pc:spChg chg="add mod">
          <ac:chgData name="和幸 有川" userId="21ad66ef4bf091d2" providerId="LiveId" clId="{52602C5A-22F6-4138-8673-FFD7590FDB3D}" dt="2025-01-17T03:45:23.229" v="352" actId="1076"/>
          <ac:spMkLst>
            <pc:docMk/>
            <pc:sldMk cId="713147601" sldId="259"/>
            <ac:spMk id="9" creationId="{C9C6CB6C-3578-E151-EC7A-9D5AF1FE9CCE}"/>
          </ac:spMkLst>
        </pc:spChg>
        <pc:spChg chg="add mod">
          <ac:chgData name="和幸 有川" userId="21ad66ef4bf091d2" providerId="LiveId" clId="{52602C5A-22F6-4138-8673-FFD7590FDB3D}" dt="2025-01-17T03:42:49.528" v="274" actId="1076"/>
          <ac:spMkLst>
            <pc:docMk/>
            <pc:sldMk cId="713147601" sldId="259"/>
            <ac:spMk id="10" creationId="{61303472-08E1-85CB-4E3F-F2843DB5ECA2}"/>
          </ac:spMkLst>
        </pc:spChg>
        <pc:spChg chg="add mod">
          <ac:chgData name="和幸 有川" userId="21ad66ef4bf091d2" providerId="LiveId" clId="{52602C5A-22F6-4138-8673-FFD7590FDB3D}" dt="2025-01-17T03:45:32.443" v="354" actId="1076"/>
          <ac:spMkLst>
            <pc:docMk/>
            <pc:sldMk cId="713147601" sldId="259"/>
            <ac:spMk id="11" creationId="{A83110F4-1457-5619-227E-1299DB2D24A4}"/>
          </ac:spMkLst>
        </pc:spChg>
        <pc:spChg chg="add mod">
          <ac:chgData name="和幸 有川" userId="21ad66ef4bf091d2" providerId="LiveId" clId="{52602C5A-22F6-4138-8673-FFD7590FDB3D}" dt="2025-01-17T03:45:26.462" v="353" actId="1076"/>
          <ac:spMkLst>
            <pc:docMk/>
            <pc:sldMk cId="713147601" sldId="259"/>
            <ac:spMk id="12" creationId="{8691318B-5027-83BC-3998-7BF3EBD669CE}"/>
          </ac:spMkLst>
        </pc:spChg>
        <pc:spChg chg="add mod">
          <ac:chgData name="和幸 有川" userId="21ad66ef4bf091d2" providerId="LiveId" clId="{52602C5A-22F6-4138-8673-FFD7590FDB3D}" dt="2025-01-17T03:45:04.748" v="346" actId="1076"/>
          <ac:spMkLst>
            <pc:docMk/>
            <pc:sldMk cId="713147601" sldId="259"/>
            <ac:spMk id="13" creationId="{C2A1DB3F-6388-6263-CB90-361AA9C516B9}"/>
          </ac:spMkLst>
        </pc:spChg>
        <pc:spChg chg="add mod">
          <ac:chgData name="和幸 有川" userId="21ad66ef4bf091d2" providerId="LiveId" clId="{52602C5A-22F6-4138-8673-FFD7590FDB3D}" dt="2025-01-17T03:45:07.192" v="347" actId="1076"/>
          <ac:spMkLst>
            <pc:docMk/>
            <pc:sldMk cId="713147601" sldId="259"/>
            <ac:spMk id="14" creationId="{E5498D8C-3C4B-D331-2E27-3255D5DE786F}"/>
          </ac:spMkLst>
        </pc:spChg>
        <pc:picChg chg="add mod">
          <ac:chgData name="和幸 有川" userId="21ad66ef4bf091d2" providerId="LiveId" clId="{52602C5A-22F6-4138-8673-FFD7590FDB3D}" dt="2025-01-17T03:45:14.877" v="350" actId="1076"/>
          <ac:picMkLst>
            <pc:docMk/>
            <pc:sldMk cId="713147601" sldId="259"/>
            <ac:picMk id="3" creationId="{B5837A38-852D-873C-E557-23BC38A2535C}"/>
          </ac:picMkLst>
        </pc:picChg>
        <pc:picChg chg="add mod">
          <ac:chgData name="和幸 有川" userId="21ad66ef4bf091d2" providerId="LiveId" clId="{52602C5A-22F6-4138-8673-FFD7590FDB3D}" dt="2025-01-17T03:57:02.561" v="840" actId="1076"/>
          <ac:picMkLst>
            <pc:docMk/>
            <pc:sldMk cId="713147601" sldId="259"/>
            <ac:picMk id="5" creationId="{6BE1D510-B2DE-C59E-9F4B-02C399322422}"/>
          </ac:picMkLst>
        </pc:picChg>
        <pc:picChg chg="add mod">
          <ac:chgData name="和幸 有川" userId="21ad66ef4bf091d2" providerId="LiveId" clId="{52602C5A-22F6-4138-8673-FFD7590FDB3D}" dt="2025-01-17T03:45:19.109" v="351" actId="1076"/>
          <ac:picMkLst>
            <pc:docMk/>
            <pc:sldMk cId="713147601" sldId="259"/>
            <ac:picMk id="8" creationId="{85E8CEE5-5309-CF54-9AC9-BCF7564D4F55}"/>
          </ac:picMkLst>
        </pc:picChg>
      </pc:sldChg>
      <pc:sldChg chg="addSp delSp modSp new mod">
        <pc:chgData name="和幸 有川" userId="21ad66ef4bf091d2" providerId="LiveId" clId="{52602C5A-22F6-4138-8673-FFD7590FDB3D}" dt="2025-01-17T03:48:03.060" v="477" actId="14100"/>
        <pc:sldMkLst>
          <pc:docMk/>
          <pc:sldMk cId="512915736" sldId="260"/>
        </pc:sldMkLst>
        <pc:spChg chg="add mod">
          <ac:chgData name="和幸 有川" userId="21ad66ef4bf091d2" providerId="LiveId" clId="{52602C5A-22F6-4138-8673-FFD7590FDB3D}" dt="2025-01-17T03:35:59.586" v="75" actId="207"/>
          <ac:spMkLst>
            <pc:docMk/>
            <pc:sldMk cId="512915736" sldId="260"/>
            <ac:spMk id="12" creationId="{F47E6824-8345-3292-ECF1-BAA17C20F251}"/>
          </ac:spMkLst>
        </pc:spChg>
        <pc:spChg chg="add mod">
          <ac:chgData name="和幸 有川" userId="21ad66ef4bf091d2" providerId="LiveId" clId="{52602C5A-22F6-4138-8673-FFD7590FDB3D}" dt="2025-01-17T03:36:12.430" v="77" actId="207"/>
          <ac:spMkLst>
            <pc:docMk/>
            <pc:sldMk cId="512915736" sldId="260"/>
            <ac:spMk id="13" creationId="{C9D7B177-69AE-1358-18B2-658BCE69620F}"/>
          </ac:spMkLst>
        </pc:spChg>
        <pc:spChg chg="add mod">
          <ac:chgData name="和幸 有川" userId="21ad66ef4bf091d2" providerId="LiveId" clId="{52602C5A-22F6-4138-8673-FFD7590FDB3D}" dt="2025-01-17T03:36:25.350" v="79" actId="207"/>
          <ac:spMkLst>
            <pc:docMk/>
            <pc:sldMk cId="512915736" sldId="260"/>
            <ac:spMk id="14" creationId="{3D05C6E7-54BA-31AB-4253-BF335491837C}"/>
          </ac:spMkLst>
        </pc:spChg>
        <pc:spChg chg="add mod">
          <ac:chgData name="和幸 有川" userId="21ad66ef4bf091d2" providerId="LiveId" clId="{52602C5A-22F6-4138-8673-FFD7590FDB3D}" dt="2025-01-17T03:36:53.205" v="81" actId="207"/>
          <ac:spMkLst>
            <pc:docMk/>
            <pc:sldMk cId="512915736" sldId="260"/>
            <ac:spMk id="15" creationId="{E39F4F4F-BE1B-DC2C-6266-8B094C801C6F}"/>
          </ac:spMkLst>
        </pc:spChg>
        <pc:spChg chg="add mod">
          <ac:chgData name="和幸 有川" userId="21ad66ef4bf091d2" providerId="LiveId" clId="{52602C5A-22F6-4138-8673-FFD7590FDB3D}" dt="2025-01-17T03:37:10.995" v="84" actId="207"/>
          <ac:spMkLst>
            <pc:docMk/>
            <pc:sldMk cId="512915736" sldId="260"/>
            <ac:spMk id="16" creationId="{64F59BBE-B45D-9B2C-F53E-E178C57E2C7A}"/>
          </ac:spMkLst>
        </pc:spChg>
        <pc:spChg chg="add mod">
          <ac:chgData name="和幸 有川" userId="21ad66ef4bf091d2" providerId="LiveId" clId="{52602C5A-22F6-4138-8673-FFD7590FDB3D}" dt="2025-01-17T03:46:00.727" v="377" actId="1076"/>
          <ac:spMkLst>
            <pc:docMk/>
            <pc:sldMk cId="512915736" sldId="260"/>
            <ac:spMk id="17" creationId="{A600E40C-B3E0-04FD-B3B9-B78109AD8C61}"/>
          </ac:spMkLst>
        </pc:spChg>
        <pc:spChg chg="add mod">
          <ac:chgData name="和幸 有川" userId="21ad66ef4bf091d2" providerId="LiveId" clId="{52602C5A-22F6-4138-8673-FFD7590FDB3D}" dt="2025-01-17T03:46:32.693" v="406" actId="1076"/>
          <ac:spMkLst>
            <pc:docMk/>
            <pc:sldMk cId="512915736" sldId="260"/>
            <ac:spMk id="18" creationId="{AA5A4D78-5727-F31B-67AB-3B902A92D8DA}"/>
          </ac:spMkLst>
        </pc:spChg>
        <pc:spChg chg="add mod">
          <ac:chgData name="和幸 有川" userId="21ad66ef4bf091d2" providerId="LiveId" clId="{52602C5A-22F6-4138-8673-FFD7590FDB3D}" dt="2025-01-17T03:47:01.533" v="427" actId="1076"/>
          <ac:spMkLst>
            <pc:docMk/>
            <pc:sldMk cId="512915736" sldId="260"/>
            <ac:spMk id="19" creationId="{E4A3D8E7-FD30-70E8-B63A-45BE8346BF22}"/>
          </ac:spMkLst>
        </pc:spChg>
        <pc:spChg chg="add del mod">
          <ac:chgData name="和幸 有川" userId="21ad66ef4bf091d2" providerId="LiveId" clId="{52602C5A-22F6-4138-8673-FFD7590FDB3D}" dt="2025-01-17T03:47:10.935" v="432"/>
          <ac:spMkLst>
            <pc:docMk/>
            <pc:sldMk cId="512915736" sldId="260"/>
            <ac:spMk id="20" creationId="{6099B0CA-A0CE-926B-394D-4979B24FEAB3}"/>
          </ac:spMkLst>
        </pc:spChg>
        <pc:spChg chg="add mod">
          <ac:chgData name="和幸 有川" userId="21ad66ef4bf091d2" providerId="LiveId" clId="{52602C5A-22F6-4138-8673-FFD7590FDB3D}" dt="2025-01-17T03:47:38.719" v="456" actId="1076"/>
          <ac:spMkLst>
            <pc:docMk/>
            <pc:sldMk cId="512915736" sldId="260"/>
            <ac:spMk id="21" creationId="{50F175F0-020C-F48B-9C65-31A24B7A88CE}"/>
          </ac:spMkLst>
        </pc:spChg>
        <pc:spChg chg="add mod">
          <ac:chgData name="和幸 有川" userId="21ad66ef4bf091d2" providerId="LiveId" clId="{52602C5A-22F6-4138-8673-FFD7590FDB3D}" dt="2025-01-17T03:48:03.060" v="477" actId="14100"/>
          <ac:spMkLst>
            <pc:docMk/>
            <pc:sldMk cId="512915736" sldId="260"/>
            <ac:spMk id="22" creationId="{485ECBB9-98FC-2D48-E897-6BA5C39D72EA}"/>
          </ac:spMkLst>
        </pc:spChg>
        <pc:picChg chg="add mod">
          <ac:chgData name="和幸 有川" userId="21ad66ef4bf091d2" providerId="LiveId" clId="{52602C5A-22F6-4138-8673-FFD7590FDB3D}" dt="2025-01-17T03:34:05.702" v="67" actId="1076"/>
          <ac:picMkLst>
            <pc:docMk/>
            <pc:sldMk cId="512915736" sldId="260"/>
            <ac:picMk id="3" creationId="{2F3C10DD-97E7-F7D0-0202-548B7C739221}"/>
          </ac:picMkLst>
        </pc:picChg>
        <pc:picChg chg="add mod">
          <ac:chgData name="和幸 有川" userId="21ad66ef4bf091d2" providerId="LiveId" clId="{52602C5A-22F6-4138-8673-FFD7590FDB3D}" dt="2025-01-17T03:34:02.640" v="66" actId="1076"/>
          <ac:picMkLst>
            <pc:docMk/>
            <pc:sldMk cId="512915736" sldId="260"/>
            <ac:picMk id="5" creationId="{56FCBA45-C040-CACC-8A16-409396AED4B1}"/>
          </ac:picMkLst>
        </pc:picChg>
        <pc:picChg chg="add mod">
          <ac:chgData name="和幸 有川" userId="21ad66ef4bf091d2" providerId="LiveId" clId="{52602C5A-22F6-4138-8673-FFD7590FDB3D}" dt="2025-01-17T03:34:26.164" v="69" actId="1076"/>
          <ac:picMkLst>
            <pc:docMk/>
            <pc:sldMk cId="512915736" sldId="260"/>
            <ac:picMk id="7" creationId="{083EAE00-449C-005F-0A56-D756ADA1F3E9}"/>
          </ac:picMkLst>
        </pc:picChg>
        <pc:picChg chg="add mod">
          <ac:chgData name="和幸 有川" userId="21ad66ef4bf091d2" providerId="LiveId" clId="{52602C5A-22F6-4138-8673-FFD7590FDB3D}" dt="2025-01-17T03:47:10.118" v="430" actId="1076"/>
          <ac:picMkLst>
            <pc:docMk/>
            <pc:sldMk cId="512915736" sldId="260"/>
            <ac:picMk id="9" creationId="{DD769CFC-3496-199E-9E7F-74A705613F02}"/>
          </ac:picMkLst>
        </pc:picChg>
        <pc:picChg chg="add mod">
          <ac:chgData name="和幸 有川" userId="21ad66ef4bf091d2" providerId="LiveId" clId="{52602C5A-22F6-4138-8673-FFD7590FDB3D}" dt="2025-01-17T03:35:48.420" v="73" actId="1076"/>
          <ac:picMkLst>
            <pc:docMk/>
            <pc:sldMk cId="512915736" sldId="260"/>
            <ac:picMk id="11" creationId="{88639F85-6D5C-A795-D140-D9AD3B82F3F1}"/>
          </ac:picMkLst>
        </pc:picChg>
      </pc:sldChg>
      <pc:sldChg chg="addSp modSp new mod">
        <pc:chgData name="和幸 有川" userId="21ad66ef4bf091d2" providerId="LiveId" clId="{52602C5A-22F6-4138-8673-FFD7590FDB3D}" dt="2025-01-17T03:54:43.404" v="730" actId="1076"/>
        <pc:sldMkLst>
          <pc:docMk/>
          <pc:sldMk cId="370736248" sldId="261"/>
        </pc:sldMkLst>
        <pc:spChg chg="add mod">
          <ac:chgData name="和幸 有川" userId="21ad66ef4bf091d2" providerId="LiveId" clId="{52602C5A-22F6-4138-8673-FFD7590FDB3D}" dt="2025-01-17T03:48:52.070" v="500" actId="1076"/>
          <ac:spMkLst>
            <pc:docMk/>
            <pc:sldMk cId="370736248" sldId="261"/>
            <ac:spMk id="4" creationId="{C0441423-6424-9471-BEB8-6FF33A8E859D}"/>
          </ac:spMkLst>
        </pc:spChg>
        <pc:spChg chg="add mod">
          <ac:chgData name="和幸 有川" userId="21ad66ef4bf091d2" providerId="LiveId" clId="{52602C5A-22F6-4138-8673-FFD7590FDB3D}" dt="2025-01-17T03:48:48.238" v="499" actId="207"/>
          <ac:spMkLst>
            <pc:docMk/>
            <pc:sldMk cId="370736248" sldId="261"/>
            <ac:spMk id="5" creationId="{732EEFF8-4724-5E00-8993-568DAB3EE6E0}"/>
          </ac:spMkLst>
        </pc:spChg>
        <pc:spChg chg="add mod">
          <ac:chgData name="和幸 有川" userId="21ad66ef4bf091d2" providerId="LiveId" clId="{52602C5A-22F6-4138-8673-FFD7590FDB3D}" dt="2025-01-17T03:51:33.090" v="585" actId="1076"/>
          <ac:spMkLst>
            <pc:docMk/>
            <pc:sldMk cId="370736248" sldId="261"/>
            <ac:spMk id="6" creationId="{2E0C6BA3-2B01-4F84-72D3-012A7305352F}"/>
          </ac:spMkLst>
        </pc:spChg>
        <pc:spChg chg="add mod">
          <ac:chgData name="和幸 有川" userId="21ad66ef4bf091d2" providerId="LiveId" clId="{52602C5A-22F6-4138-8673-FFD7590FDB3D}" dt="2025-01-17T03:53:44.525" v="699" actId="1076"/>
          <ac:spMkLst>
            <pc:docMk/>
            <pc:sldMk cId="370736248" sldId="261"/>
            <ac:spMk id="7" creationId="{179831E3-03EE-B382-6884-B1770E8BE88E}"/>
          </ac:spMkLst>
        </pc:spChg>
        <pc:spChg chg="add mod">
          <ac:chgData name="和幸 有川" userId="21ad66ef4bf091d2" providerId="LiveId" clId="{52602C5A-22F6-4138-8673-FFD7590FDB3D}" dt="2025-01-17T03:54:43.404" v="730" actId="1076"/>
          <ac:spMkLst>
            <pc:docMk/>
            <pc:sldMk cId="370736248" sldId="261"/>
            <ac:spMk id="8" creationId="{F1B67830-DEAB-878A-04AA-943A8C67B7C7}"/>
          </ac:spMkLst>
        </pc:spChg>
        <pc:spChg chg="add mod">
          <ac:chgData name="和幸 有川" userId="21ad66ef4bf091d2" providerId="LiveId" clId="{52602C5A-22F6-4138-8673-FFD7590FDB3D}" dt="2025-01-17T03:50:31.676" v="573" actId="207"/>
          <ac:spMkLst>
            <pc:docMk/>
            <pc:sldMk cId="370736248" sldId="261"/>
            <ac:spMk id="9" creationId="{8D3DFB30-54BE-F81A-CFD5-A6D8BCF2428B}"/>
          </ac:spMkLst>
        </pc:spChg>
        <pc:spChg chg="add mod">
          <ac:chgData name="和幸 有川" userId="21ad66ef4bf091d2" providerId="LiveId" clId="{52602C5A-22F6-4138-8673-FFD7590FDB3D}" dt="2025-01-17T03:51:01.562" v="579" actId="207"/>
          <ac:spMkLst>
            <pc:docMk/>
            <pc:sldMk cId="370736248" sldId="261"/>
            <ac:spMk id="10" creationId="{A3E2BF9A-1042-A1A0-624B-DC5666A70914}"/>
          </ac:spMkLst>
        </pc:spChg>
        <pc:spChg chg="add mod">
          <ac:chgData name="和幸 有川" userId="21ad66ef4bf091d2" providerId="LiveId" clId="{52602C5A-22F6-4138-8673-FFD7590FDB3D}" dt="2025-01-17T03:51:22.058" v="582" actId="207"/>
          <ac:spMkLst>
            <pc:docMk/>
            <pc:sldMk cId="370736248" sldId="261"/>
            <ac:spMk id="11" creationId="{D03BFEE4-1A25-6F5E-8F4C-7BF5B923F67C}"/>
          </ac:spMkLst>
        </pc:spChg>
        <pc:spChg chg="add mod">
          <ac:chgData name="和幸 有川" userId="21ad66ef4bf091d2" providerId="LiveId" clId="{52602C5A-22F6-4138-8673-FFD7590FDB3D}" dt="2025-01-17T03:51:59.620" v="606" actId="255"/>
          <ac:spMkLst>
            <pc:docMk/>
            <pc:sldMk cId="370736248" sldId="261"/>
            <ac:spMk id="12" creationId="{8E2EE9F4-6E12-B406-D2BA-8A892B838049}"/>
          </ac:spMkLst>
        </pc:spChg>
        <pc:spChg chg="add mod">
          <ac:chgData name="和幸 有川" userId="21ad66ef4bf091d2" providerId="LiveId" clId="{52602C5A-22F6-4138-8673-FFD7590FDB3D}" dt="2025-01-17T03:52:23.527" v="626" actId="1076"/>
          <ac:spMkLst>
            <pc:docMk/>
            <pc:sldMk cId="370736248" sldId="261"/>
            <ac:spMk id="13" creationId="{57823E12-A742-EFCD-995A-97847DDC8906}"/>
          </ac:spMkLst>
        </pc:spChg>
        <pc:spChg chg="add mod">
          <ac:chgData name="和幸 有川" userId="21ad66ef4bf091d2" providerId="LiveId" clId="{52602C5A-22F6-4138-8673-FFD7590FDB3D}" dt="2025-01-17T03:52:45.270" v="647" actId="255"/>
          <ac:spMkLst>
            <pc:docMk/>
            <pc:sldMk cId="370736248" sldId="261"/>
            <ac:spMk id="14" creationId="{67CD0C92-A6BE-BE0A-6083-D47E14684296}"/>
          </ac:spMkLst>
        </pc:spChg>
        <pc:spChg chg="add mod">
          <ac:chgData name="和幸 有川" userId="21ad66ef4bf091d2" providerId="LiveId" clId="{52602C5A-22F6-4138-8673-FFD7590FDB3D}" dt="2025-01-17T03:54:25.269" v="729" actId="1076"/>
          <ac:spMkLst>
            <pc:docMk/>
            <pc:sldMk cId="370736248" sldId="261"/>
            <ac:spMk id="15" creationId="{602F4995-921C-C491-0909-A1608EF068BA}"/>
          </ac:spMkLst>
        </pc:spChg>
        <pc:picChg chg="add mod">
          <ac:chgData name="和幸 有川" userId="21ad66ef4bf091d2" providerId="LiveId" clId="{52602C5A-22F6-4138-8673-FFD7590FDB3D}" dt="2025-01-17T03:38:00.656" v="87" actId="1076"/>
          <ac:picMkLst>
            <pc:docMk/>
            <pc:sldMk cId="370736248" sldId="261"/>
            <ac:picMk id="3" creationId="{9E3F5F52-B669-D30F-95FF-67C732FCD6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944D44-6632-43E1-EE65-0A4B816E2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CD6E21B-8C97-265B-A070-E7FFB3F84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B8D5D2-F27B-259C-2E82-632CC80C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0A64E-8402-41C6-E042-002B5D75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A03A47-BEC8-A171-1308-9CF7D5D1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69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2A3C8B-774A-EEE0-F8A3-4EE4A54B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86099A-7030-3C8C-57CE-8A6686237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D7E023-D3B5-E9E2-A50C-36E1F2EF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AD6E41-84AE-1072-5101-36294A7D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E496CE-B68E-1F90-7DAF-9CE5AF17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8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FB04A8-739E-6BEC-DBEF-FA97CB464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F0819F-8D47-46C9-0EAC-2FA32D641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A05BC8-0A8C-4366-3A80-6B4D7B18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5DEE5F-7C3D-F2A4-24C6-24D39F15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ED0601-E1D5-4FD2-43C7-F1AC3E2B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90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4377D3-D29A-58C2-3C0F-40C0E528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182115-8843-B597-DA4E-ED2EC3BB6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0ABEF4-CA2A-776D-7053-24A8BD134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D45015-F356-0BE4-120C-BDF5329A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F8F4A1-5171-4366-3135-0CDC4871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22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20F410-50DF-96D8-6780-5DB63AE9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159221-6D91-14C4-693B-454FCC665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C3F316-480F-38E9-86E1-12340CD2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96934B-CDCC-3E09-693D-BF766FA6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25DFD0-3797-1D0F-C8BF-243FEAD9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0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E68821-8F58-9D14-6B16-CFDF3758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06E575-6BDE-BEEA-5958-71056EC75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43C255-23BA-89CC-1515-BA87FCC2D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0E5C43-0F3F-9100-1368-FBAA9F6E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5088B-6F95-644F-BA13-5B415F76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428D5E-0649-05F3-EFF7-425C759A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18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8C7B95-8F0E-ABD0-5C26-87923EAB4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97B96F-ACC3-BAC2-5D47-957592CD7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669A9E-A622-B963-7FF8-9198A2850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CA0CC83-2604-1284-5287-00469E8D3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6B0166-061F-A3C3-B17E-A4C93E3D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9D9B8F-3F30-5DA6-D7BB-4011F9044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D3AA61-9FA9-85FE-83B4-E664A88A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E737D4-9C71-2F64-3EBA-7F5022A0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56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D7BCA-C133-028B-D846-50866212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89F2DD9-1BF9-8BF6-3405-FF3FC9E9B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BF64B2-C1A3-7F56-C9F5-52720C17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5FB154-D93D-9455-612D-CE35926D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2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1EA0F1-BD05-10B7-C3AB-8BF3DEC9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E686EC-1439-ED94-9026-8C22690E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B9C6FB-ECE5-7E0B-6C94-51EFB65DD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21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A6724-962E-08DD-2A18-6269A7ED0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521424-EC17-8D04-653E-0BA52DCB7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CC0975-8EB0-9FD4-A599-0021EAAF3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75D0DD-B016-F55F-DE9E-C2A17250C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8AB4E8-8CC5-E3BF-D3C9-7122B7F2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E350E4-C107-1F23-E0D9-E2509FF40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68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1FB269-F49D-45B0-B992-52558366C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0063C6B-E478-5057-C25C-B624AD519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A5C217-21D8-FA78-A9AD-5ADB7622F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6E4627-8CD2-0676-6805-7EBD6AA8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FCB077-F79A-7CF7-97FD-31D0A6B45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34D268-F786-FA14-E25D-2AB14BAF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AEF395-907D-F410-04ED-0180F2E3F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C91EA7-ED79-FD8C-61B1-AFCA344F5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414DE6-39B1-9502-9A0A-6F6AE2890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B3500-FD19-4CC2-A8D4-4D61356C267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5E5150-CF5F-1A51-8EE8-CC8FB2F42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70A2FB-153A-B98E-BABF-1F19FAAA6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AA64-481E-44D4-9221-7D1F1A21D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42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7E702B-7381-9C3F-EEF5-48256BFDA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6045"/>
          </a:xfrm>
        </p:spPr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エリオット波動原理</a:t>
            </a:r>
            <a:br>
              <a:rPr kumimoji="1" lang="en-US" altLang="ja-JP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完全攻略セミナー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DA41D3-8021-23D9-3024-6E59E5ABF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0734" y="4081432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カリキュラム</a:t>
            </a:r>
            <a:endParaRPr lang="en-US" altLang="ja-JP" sz="3600" dirty="0"/>
          </a:p>
          <a:p>
            <a:r>
              <a:rPr kumimoji="1" lang="ja-JP" altLang="en-US" dirty="0"/>
              <a:t>参加者の習熟度によって内容は変更になる場合があります</a:t>
            </a:r>
          </a:p>
        </p:txBody>
      </p:sp>
    </p:spTree>
    <p:extLst>
      <p:ext uri="{BB962C8B-B14F-4D97-AF65-F5344CB8AC3E}">
        <p14:creationId xmlns:p14="http://schemas.microsoft.com/office/powerpoint/2010/main" val="406284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3EE3C63-4BC3-1C83-ADB3-736707BD2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188" y="476114"/>
            <a:ext cx="4435224" cy="230143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7C10FF4-53CD-B68A-FE39-71F1AA37F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84" y="3160450"/>
            <a:ext cx="4650239" cy="234007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AF05F26-9B4B-855F-ABAD-6634B0D077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992" y="537078"/>
            <a:ext cx="4770533" cy="217950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FA36B17B-AD5B-433B-51E6-342E6B5C4D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7130" y="2929296"/>
            <a:ext cx="4646691" cy="3467400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15C503F-81E3-FD74-6037-A56F0096464D}"/>
              </a:ext>
            </a:extLst>
          </p:cNvPr>
          <p:cNvSpPr/>
          <p:nvPr/>
        </p:nvSpPr>
        <p:spPr>
          <a:xfrm>
            <a:off x="6365289" y="2982897"/>
            <a:ext cx="4616389" cy="33823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E4B36B-1470-3DD0-20F9-7E222CC5BB55}"/>
              </a:ext>
            </a:extLst>
          </p:cNvPr>
          <p:cNvSpPr txBox="1"/>
          <p:nvPr/>
        </p:nvSpPr>
        <p:spPr>
          <a:xfrm>
            <a:off x="431255" y="736847"/>
            <a:ext cx="580800" cy="16867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D38EB3-2D82-2C15-5484-C9B98BBBECFB}"/>
              </a:ext>
            </a:extLst>
          </p:cNvPr>
          <p:cNvSpPr txBox="1"/>
          <p:nvPr/>
        </p:nvSpPr>
        <p:spPr>
          <a:xfrm>
            <a:off x="386866" y="3320249"/>
            <a:ext cx="580800" cy="19442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5D1E8D-5EE9-C47C-72A1-27D8DECE8235}"/>
              </a:ext>
            </a:extLst>
          </p:cNvPr>
          <p:cNvSpPr txBox="1"/>
          <p:nvPr/>
        </p:nvSpPr>
        <p:spPr>
          <a:xfrm>
            <a:off x="5660202" y="727968"/>
            <a:ext cx="580800" cy="21128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03AD9C3-32B0-AAC3-6ACC-F4469D8E5F60}"/>
              </a:ext>
            </a:extLst>
          </p:cNvPr>
          <p:cNvSpPr txBox="1"/>
          <p:nvPr/>
        </p:nvSpPr>
        <p:spPr>
          <a:xfrm>
            <a:off x="5677957" y="3249228"/>
            <a:ext cx="580800" cy="2352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4</a:t>
            </a:r>
            <a:r>
              <a:rPr kumimoji="1" lang="ja-JP" altLang="en-US" sz="24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77245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29FB259-D791-9BA4-F82E-1EC583F68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597" y="399435"/>
            <a:ext cx="4435224" cy="137171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C0DDEFF-6CCE-B659-3CFE-315C93EDD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985" y="1981467"/>
            <a:ext cx="4328535" cy="236240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6CE9F0C-02A3-758E-5956-A74B78DC14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0569" y="4226182"/>
            <a:ext cx="4397121" cy="2453853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DE29F9-CDB7-7FB8-2D05-DBDDC69AF012}"/>
              </a:ext>
            </a:extLst>
          </p:cNvPr>
          <p:cNvSpPr/>
          <p:nvPr/>
        </p:nvSpPr>
        <p:spPr>
          <a:xfrm>
            <a:off x="1296140" y="452761"/>
            <a:ext cx="4829452" cy="135828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CAE5D84-2816-530C-AA52-7CF676C586B0}"/>
              </a:ext>
            </a:extLst>
          </p:cNvPr>
          <p:cNvSpPr/>
          <p:nvPr/>
        </p:nvSpPr>
        <p:spPr>
          <a:xfrm>
            <a:off x="1296140" y="2024109"/>
            <a:ext cx="4873841" cy="46518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BF4DF07-8C4E-86C1-5ED2-007C438A59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5336" y="455647"/>
            <a:ext cx="4419983" cy="253768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DFF201E-BF8B-DC3C-9DF8-62389D2599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860" y="4011429"/>
            <a:ext cx="4435224" cy="1303133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7AD2D32-A535-5207-A63E-B3265784AEEF}"/>
              </a:ext>
            </a:extLst>
          </p:cNvPr>
          <p:cNvSpPr/>
          <p:nvPr/>
        </p:nvSpPr>
        <p:spPr>
          <a:xfrm>
            <a:off x="7022237" y="506027"/>
            <a:ext cx="4634144" cy="25922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DF98CC6-7C62-0352-8CF1-9EFAEA73B82C}"/>
              </a:ext>
            </a:extLst>
          </p:cNvPr>
          <p:cNvSpPr/>
          <p:nvPr/>
        </p:nvSpPr>
        <p:spPr>
          <a:xfrm>
            <a:off x="7057748" y="3701988"/>
            <a:ext cx="4660776" cy="198859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E9E1029-EDBD-B7AE-C029-05E1E4FED2D7}"/>
              </a:ext>
            </a:extLst>
          </p:cNvPr>
          <p:cNvSpPr txBox="1"/>
          <p:nvPr/>
        </p:nvSpPr>
        <p:spPr>
          <a:xfrm>
            <a:off x="520032" y="417250"/>
            <a:ext cx="580800" cy="16512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732BB11-2A7A-16CD-6B83-481A37D16D32}"/>
              </a:ext>
            </a:extLst>
          </p:cNvPr>
          <p:cNvSpPr txBox="1"/>
          <p:nvPr/>
        </p:nvSpPr>
        <p:spPr>
          <a:xfrm>
            <a:off x="475643" y="3107184"/>
            <a:ext cx="580800" cy="17932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6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8DD230C-329B-65F2-A06A-059D3A190B0C}"/>
              </a:ext>
            </a:extLst>
          </p:cNvPr>
          <p:cNvSpPr txBox="1"/>
          <p:nvPr/>
        </p:nvSpPr>
        <p:spPr>
          <a:xfrm>
            <a:off x="6352660" y="1012054"/>
            <a:ext cx="580800" cy="16956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7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331EDA-2FE5-91A2-6183-84BB148E220C}"/>
              </a:ext>
            </a:extLst>
          </p:cNvPr>
          <p:cNvSpPr txBox="1"/>
          <p:nvPr/>
        </p:nvSpPr>
        <p:spPr>
          <a:xfrm>
            <a:off x="6370416" y="3950562"/>
            <a:ext cx="580800" cy="1633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8</a:t>
            </a:r>
            <a:r>
              <a:rPr kumimoji="1" lang="ja-JP" altLang="en-US" sz="24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269289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5837A38-852D-873C-E557-23BC38A25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94" y="775715"/>
            <a:ext cx="4480948" cy="361981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BE1D510-B2DE-C59E-9F4B-02C399322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63" y="4370895"/>
            <a:ext cx="4397121" cy="2270957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50DC3E-9C23-A9C0-451F-643B2D5F56CC}"/>
              </a:ext>
            </a:extLst>
          </p:cNvPr>
          <p:cNvSpPr/>
          <p:nvPr/>
        </p:nvSpPr>
        <p:spPr>
          <a:xfrm>
            <a:off x="887767" y="692458"/>
            <a:ext cx="4616389" cy="594803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5E8CEE5-5309-CF54-9AC9-BCF7564D4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0332" y="2797113"/>
            <a:ext cx="4465707" cy="3856054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C6CB6C-3578-E151-EC7A-9D5AF1FE9CCE}"/>
              </a:ext>
            </a:extLst>
          </p:cNvPr>
          <p:cNvSpPr/>
          <p:nvPr/>
        </p:nvSpPr>
        <p:spPr>
          <a:xfrm>
            <a:off x="6915704" y="2654422"/>
            <a:ext cx="4864963" cy="40038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303472-08E1-85CB-4E3F-F2843DB5ECA2}"/>
              </a:ext>
            </a:extLst>
          </p:cNvPr>
          <p:cNvSpPr txBox="1"/>
          <p:nvPr/>
        </p:nvSpPr>
        <p:spPr>
          <a:xfrm>
            <a:off x="191557" y="2405849"/>
            <a:ext cx="580800" cy="22105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9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3110F4-1457-5619-227E-1299DB2D24A4}"/>
              </a:ext>
            </a:extLst>
          </p:cNvPr>
          <p:cNvSpPr txBox="1"/>
          <p:nvPr/>
        </p:nvSpPr>
        <p:spPr>
          <a:xfrm>
            <a:off x="6157351" y="745724"/>
            <a:ext cx="580800" cy="24147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10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691318B-5027-83BC-3998-7BF3EBD669CE}"/>
              </a:ext>
            </a:extLst>
          </p:cNvPr>
          <p:cNvSpPr txBox="1"/>
          <p:nvPr/>
        </p:nvSpPr>
        <p:spPr>
          <a:xfrm>
            <a:off x="6139597" y="3888418"/>
            <a:ext cx="580800" cy="17932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11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A1DB3F-6388-6263-CB90-361AA9C516B9}"/>
              </a:ext>
            </a:extLst>
          </p:cNvPr>
          <p:cNvSpPr txBox="1"/>
          <p:nvPr/>
        </p:nvSpPr>
        <p:spPr>
          <a:xfrm>
            <a:off x="7332957" y="1287262"/>
            <a:ext cx="449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確認テスト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5498D8C-3C4B-D331-2E27-3255D5DE786F}"/>
              </a:ext>
            </a:extLst>
          </p:cNvPr>
          <p:cNvSpPr/>
          <p:nvPr/>
        </p:nvSpPr>
        <p:spPr>
          <a:xfrm>
            <a:off x="6968971" y="736847"/>
            <a:ext cx="4838330" cy="15358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14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F3C10DD-97E7-F7D0-0202-548B7C739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867" y="353122"/>
            <a:ext cx="3619814" cy="226333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6FCBA45-C040-CACC-8A16-409396AED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000" y="2843484"/>
            <a:ext cx="4328535" cy="381033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83EAE00-449C-005F-0A56-D756ADA1F3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2733" y="424575"/>
            <a:ext cx="4252328" cy="167654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D769CFC-3496-199E-9E7F-74A705613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1049" y="2655739"/>
            <a:ext cx="4419983" cy="122692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8639F85-6D5C-A795-D140-D9AD3B82F3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5303" y="4056210"/>
            <a:ext cx="4404742" cy="2491956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7E6824-8345-3292-ECF1-BAA17C20F251}"/>
              </a:ext>
            </a:extLst>
          </p:cNvPr>
          <p:cNvSpPr/>
          <p:nvPr/>
        </p:nvSpPr>
        <p:spPr>
          <a:xfrm>
            <a:off x="941033" y="417250"/>
            <a:ext cx="4563122" cy="223717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D7B177-69AE-1358-18B2-658BCE69620F}"/>
              </a:ext>
            </a:extLst>
          </p:cNvPr>
          <p:cNvSpPr/>
          <p:nvPr/>
        </p:nvSpPr>
        <p:spPr>
          <a:xfrm>
            <a:off x="958788" y="2867487"/>
            <a:ext cx="4545367" cy="364872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D05C6E7-54BA-31AB-4253-BF335491837C}"/>
              </a:ext>
            </a:extLst>
          </p:cNvPr>
          <p:cNvSpPr/>
          <p:nvPr/>
        </p:nvSpPr>
        <p:spPr>
          <a:xfrm>
            <a:off x="6844683" y="426128"/>
            <a:ext cx="4509857" cy="186431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39F4F4F-BE1B-DC2C-6266-8B094C801C6F}"/>
              </a:ext>
            </a:extLst>
          </p:cNvPr>
          <p:cNvSpPr/>
          <p:nvPr/>
        </p:nvSpPr>
        <p:spPr>
          <a:xfrm>
            <a:off x="6880194" y="2539014"/>
            <a:ext cx="4509856" cy="146481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4F59BBE-B45D-9B2C-F53E-E178C57E2C7A}"/>
              </a:ext>
            </a:extLst>
          </p:cNvPr>
          <p:cNvSpPr/>
          <p:nvPr/>
        </p:nvSpPr>
        <p:spPr>
          <a:xfrm>
            <a:off x="6871316" y="4101482"/>
            <a:ext cx="4589755" cy="26189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600E40C-B3E0-04FD-B3B9-B78109AD8C61}"/>
              </a:ext>
            </a:extLst>
          </p:cNvPr>
          <p:cNvSpPr txBox="1"/>
          <p:nvPr/>
        </p:nvSpPr>
        <p:spPr>
          <a:xfrm>
            <a:off x="253701" y="674701"/>
            <a:ext cx="580800" cy="18554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12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A5A4D78-5727-F31B-67AB-3B902A92D8DA}"/>
              </a:ext>
            </a:extLst>
          </p:cNvPr>
          <p:cNvSpPr txBox="1"/>
          <p:nvPr/>
        </p:nvSpPr>
        <p:spPr>
          <a:xfrm>
            <a:off x="235945" y="3471168"/>
            <a:ext cx="580800" cy="19708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A3D8E7-FD30-70E8-B63A-45BE8346BF22}"/>
              </a:ext>
            </a:extLst>
          </p:cNvPr>
          <p:cNvSpPr txBox="1"/>
          <p:nvPr/>
        </p:nvSpPr>
        <p:spPr>
          <a:xfrm>
            <a:off x="6121842" y="585925"/>
            <a:ext cx="580800" cy="159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0F175F0-020C-F48B-9C65-31A24B7A88CE}"/>
              </a:ext>
            </a:extLst>
          </p:cNvPr>
          <p:cNvSpPr txBox="1"/>
          <p:nvPr/>
        </p:nvSpPr>
        <p:spPr>
          <a:xfrm>
            <a:off x="6139597" y="2485747"/>
            <a:ext cx="580800" cy="16867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85ECBB9-98FC-2D48-E897-6BA5C39D72EA}"/>
              </a:ext>
            </a:extLst>
          </p:cNvPr>
          <p:cNvSpPr txBox="1"/>
          <p:nvPr/>
        </p:nvSpPr>
        <p:spPr>
          <a:xfrm>
            <a:off x="6139597" y="4589755"/>
            <a:ext cx="580800" cy="16956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4</a:t>
            </a:r>
            <a:r>
              <a:rPr kumimoji="1" lang="ja-JP" altLang="en-US" sz="24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51291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E3F5F52-B669-D30F-95FF-67C732FCD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301" y="708622"/>
            <a:ext cx="4427604" cy="172989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441423-6424-9471-BEB8-6FF33A8E859D}"/>
              </a:ext>
            </a:extLst>
          </p:cNvPr>
          <p:cNvSpPr txBox="1"/>
          <p:nvPr/>
        </p:nvSpPr>
        <p:spPr>
          <a:xfrm>
            <a:off x="191558" y="692458"/>
            <a:ext cx="580800" cy="18554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2EEFF8-4724-5E00-8993-568DAB3EE6E0}"/>
              </a:ext>
            </a:extLst>
          </p:cNvPr>
          <p:cNvSpPr/>
          <p:nvPr/>
        </p:nvSpPr>
        <p:spPr>
          <a:xfrm>
            <a:off x="798990" y="639192"/>
            <a:ext cx="4891596" cy="19175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0C6BA3-2B01-4F84-72D3-012A7305352F}"/>
              </a:ext>
            </a:extLst>
          </p:cNvPr>
          <p:cNvSpPr txBox="1"/>
          <p:nvPr/>
        </p:nvSpPr>
        <p:spPr>
          <a:xfrm>
            <a:off x="923278" y="3639845"/>
            <a:ext cx="4012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確認テスト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9831E3-03EE-B382-6884-B1770E8BE88E}"/>
              </a:ext>
            </a:extLst>
          </p:cNvPr>
          <p:cNvSpPr txBox="1"/>
          <p:nvPr/>
        </p:nvSpPr>
        <p:spPr>
          <a:xfrm>
            <a:off x="6604987" y="1127464"/>
            <a:ext cx="3293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卒業テスト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B67830-DEAB-878A-04AA-943A8C67B7C7}"/>
              </a:ext>
            </a:extLst>
          </p:cNvPr>
          <p:cNvSpPr txBox="1"/>
          <p:nvPr/>
        </p:nvSpPr>
        <p:spPr>
          <a:xfrm>
            <a:off x="6613864" y="3586579"/>
            <a:ext cx="2858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補習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D3DFB30-54BE-F81A-CFD5-A6D8BCF2428B}"/>
              </a:ext>
            </a:extLst>
          </p:cNvPr>
          <p:cNvSpPr/>
          <p:nvPr/>
        </p:nvSpPr>
        <p:spPr>
          <a:xfrm>
            <a:off x="816746" y="2991775"/>
            <a:ext cx="4882718" cy="18731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3E2BF9A-1042-A1A0-624B-DC5666A70914}"/>
              </a:ext>
            </a:extLst>
          </p:cNvPr>
          <p:cNvSpPr/>
          <p:nvPr/>
        </p:nvSpPr>
        <p:spPr>
          <a:xfrm>
            <a:off x="6454065" y="665825"/>
            <a:ext cx="4172505" cy="188206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03BFEE4-1A25-6F5E-8F4C-7BF5B923F67C}"/>
              </a:ext>
            </a:extLst>
          </p:cNvPr>
          <p:cNvSpPr/>
          <p:nvPr/>
        </p:nvSpPr>
        <p:spPr>
          <a:xfrm>
            <a:off x="6454066" y="2911876"/>
            <a:ext cx="4243526" cy="19442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2EE9F4-6E12-B406-D2BA-8A892B838049}"/>
              </a:ext>
            </a:extLst>
          </p:cNvPr>
          <p:cNvSpPr txBox="1"/>
          <p:nvPr/>
        </p:nvSpPr>
        <p:spPr>
          <a:xfrm>
            <a:off x="173801" y="3098306"/>
            <a:ext cx="580800" cy="159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6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823E12-A742-EFCD-995A-97847DDC8906}"/>
              </a:ext>
            </a:extLst>
          </p:cNvPr>
          <p:cNvSpPr txBox="1"/>
          <p:nvPr/>
        </p:nvSpPr>
        <p:spPr>
          <a:xfrm>
            <a:off x="5820001" y="754601"/>
            <a:ext cx="580800" cy="16049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7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7CD0C92-A6BE-BE0A-6083-D47E14684296}"/>
              </a:ext>
            </a:extLst>
          </p:cNvPr>
          <p:cNvSpPr txBox="1"/>
          <p:nvPr/>
        </p:nvSpPr>
        <p:spPr>
          <a:xfrm>
            <a:off x="5873266" y="2991774"/>
            <a:ext cx="580800" cy="16690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/>
              <a:t>26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8</a:t>
            </a:r>
            <a:r>
              <a:rPr kumimoji="1" lang="ja-JP" altLang="en-US" sz="2400" dirty="0"/>
              <a:t>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02F4995-921C-C491-0909-A1608EF068BA}"/>
              </a:ext>
            </a:extLst>
          </p:cNvPr>
          <p:cNvSpPr txBox="1"/>
          <p:nvPr/>
        </p:nvSpPr>
        <p:spPr>
          <a:xfrm>
            <a:off x="6596108" y="1793289"/>
            <a:ext cx="34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合格者には卒業証明記念品授与</a:t>
            </a:r>
          </a:p>
        </p:txBody>
      </p:sp>
    </p:spTree>
    <p:extLst>
      <p:ext uri="{BB962C8B-B14F-4D97-AF65-F5344CB8AC3E}">
        <p14:creationId xmlns:p14="http://schemas.microsoft.com/office/powerpoint/2010/main" val="37073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115</Words>
  <Application>Microsoft Office PowerPoint</Application>
  <PresentationFormat>ワイド画面</PresentationFormat>
  <Paragraphs>28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BIZ UDゴシック</vt:lpstr>
      <vt:lpstr>游ゴシック</vt:lpstr>
      <vt:lpstr>游ゴシック Light</vt:lpstr>
      <vt:lpstr>Arial</vt:lpstr>
      <vt:lpstr>Office テーマ</vt:lpstr>
      <vt:lpstr>エリオット波動原理 完全攻略セミナー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和幸 有川</dc:creator>
  <cp:lastModifiedBy>和幸 有川</cp:lastModifiedBy>
  <cp:revision>1</cp:revision>
  <dcterms:created xsi:type="dcterms:W3CDTF">2025-01-17T03:23:30Z</dcterms:created>
  <dcterms:modified xsi:type="dcterms:W3CDTF">2025-01-17T03:57:11Z</dcterms:modified>
</cp:coreProperties>
</file>